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112" r:id="rId75"/>
    <p:sldId id="1022" r:id="rId76"/>
    <p:sldId id="1070" r:id="rId77"/>
    <p:sldId id="1026" r:id="rId78"/>
    <p:sldId id="1019" r:id="rId79"/>
    <p:sldId id="1028" r:id="rId80"/>
    <p:sldId id="1029" r:id="rId81"/>
    <p:sldId id="1025" r:id="rId82"/>
    <p:sldId id="1069" r:id="rId83"/>
    <p:sldId id="1021" r:id="rId84"/>
    <p:sldId id="1027" r:id="rId85"/>
    <p:sldId id="1047" r:id="rId86"/>
    <p:sldId id="1048" r:id="rId87"/>
    <p:sldId id="1108" r:id="rId88"/>
    <p:sldId id="268" r:id="rId89"/>
    <p:sldId id="1031" r:id="rId90"/>
    <p:sldId id="269" r:id="rId91"/>
    <p:sldId id="974" r:id="rId92"/>
    <p:sldId id="1064" r:id="rId93"/>
    <p:sldId id="1109" r:id="rId94"/>
    <p:sldId id="1110" r:id="rId95"/>
    <p:sldId id="1111" r:id="rId96"/>
    <p:sldId id="110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p:scale>
          <a:sx n="110" d="100"/>
          <a:sy n="110" d="100"/>
        </p:scale>
        <p:origin x="176" y="-1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8/27/22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8/27/22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8/27/22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8/27/22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8/27/22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8/27/22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8/27/22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8/27/22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8/27/22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8/27/22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8/27/22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8/27/22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8/27/22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8/27/22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6.gif"/></Relationships>
</file>

<file path=ppt/slides/_rels/slide7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58.jpeg"/><Relationship Id="rId9" Type="http://schemas.openxmlformats.org/officeDocument/2006/relationships/image" Target="../media/image103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gif"/><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0C52CE0-D442-E1E6-044C-B4C94377611C}"/>
              </a:ext>
            </a:extLst>
          </p:cNvPr>
          <p:cNvGrpSpPr/>
          <p:nvPr/>
        </p:nvGrpSpPr>
        <p:grpSpPr>
          <a:xfrm>
            <a:off x="1042299" y="1756987"/>
            <a:ext cx="3779438" cy="3764280"/>
            <a:chOff x="5531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2695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8955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29794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3517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5531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046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1869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29855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29822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9585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29753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7571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5691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3578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5592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1930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9646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7632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5752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29794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29869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29763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29915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4380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0278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0820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0828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29855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0759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0523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29915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5896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583564" y="3873225"/>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1784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1775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The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4179" y="1908313"/>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4179" y="1908313"/>
                <a:ext cx="9941904" cy="4448038"/>
              </a:xfrm>
              <a:blipFill>
                <a:blip r:embed="rId3"/>
                <a:stretch>
                  <a:fillRect l="-510"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3323822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2196367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110238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581155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3751838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079552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Tree>
    <p:extLst>
      <p:ext uri="{BB962C8B-B14F-4D97-AF65-F5344CB8AC3E}">
        <p14:creationId xmlns:p14="http://schemas.microsoft.com/office/powerpoint/2010/main" val="4040649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9438</TotalTime>
  <Words>8143</Words>
  <Application>Microsoft Macintosh PowerPoint</Application>
  <PresentationFormat>Widescreen</PresentationFormat>
  <Paragraphs>1800</Paragraphs>
  <Slides>96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1223</cp:revision>
  <dcterms:created xsi:type="dcterms:W3CDTF">2021-07-06T18:24:07Z</dcterms:created>
  <dcterms:modified xsi:type="dcterms:W3CDTF">2022-08-27T20:49:35Z</dcterms:modified>
</cp:coreProperties>
</file>